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34" r:id="rId45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3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10AB-D865-420B-A838-738E641A8B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3ACC32-60CA-4BB7-A688-F6A462F4F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D59ED-8A00-445F-A292-9582423BC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442B-D68D-4530-ADBC-FE4640E9FD96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34C6C8-70F8-4A01-9FF2-AF8D7C2EF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91D97-1060-472C-ABDB-77B7AA2ED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E85C-FDDC-4CB3-A172-A422C45EA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370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26A1B-ECF6-4F1D-B00A-5E688AD76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39DA85-6A13-4F4E-A1D4-9EC2DF1FA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2D395-FCE7-4B3B-BDB9-34E291776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442B-D68D-4530-ADBC-FE4640E9FD96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51116-3152-4E53-8A7A-7D2F2B9D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05816-F6BC-45F3-8F5B-310AD08C2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E85C-FDDC-4CB3-A172-A422C45EA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050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66AD14-A73A-44E5-A898-5441C25831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ABC37B-A1FA-42C5-9BCA-6C576BD770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E6CA1-EB54-4B12-AA53-AF6A25FCC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442B-D68D-4530-ADBC-FE4640E9FD96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1BE2D-C06E-46E3-B28D-CAFF6FA53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79B7B-84C9-4EEF-9C1E-9F6EAA364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E85C-FDDC-4CB3-A172-A422C45EA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36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B426E-70A2-4464-B3D1-AB13DD349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69837-2710-4A3A-A828-098624661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CA6A1-ED93-4B54-A5F0-D9D92ABC8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442B-D68D-4530-ADBC-FE4640E9FD96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9DACC-9CF0-4223-97AC-84158A3A0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35084-66B6-4A8C-B2E6-48134652E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E85C-FDDC-4CB3-A172-A422C45EA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227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57CBE-C1C2-4638-B306-3DDA1B049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18B053-6EC4-4437-A5BC-7EAB91616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02691-FEA0-479D-9E58-68145B54F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442B-D68D-4530-ADBC-FE4640E9FD96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1769E-295E-4103-A30C-7F0FB89AD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3E278-E1DA-4F68-892C-6B870C47D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E85C-FDDC-4CB3-A172-A422C45EA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270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DEE14-8C51-4BFE-8342-6BAD19967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65995-940E-47E9-8198-E02FA489C9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42CD2-95DF-4755-9C3A-300407BE8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257FD2-271C-481B-A343-B36C6E76B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442B-D68D-4530-ADBC-FE4640E9FD96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B746D2-A76F-4970-B1D8-7E6CCD23F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BFB13-EAE0-4ABB-8378-06295E4B1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E85C-FDDC-4CB3-A172-A422C45EA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993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995C0-16E7-4193-ADEA-B3104D518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CD409-1070-47E0-A967-13D781F62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0F2D6B-52BA-42CF-A8ED-C2694886B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B1FFC5-65B6-4ACE-9924-E1A8788AF5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0F6C6A-E45D-4BFD-B95A-FAEBDAE60B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E3D3A1-B34C-49F8-A0F9-53ADF2209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442B-D68D-4530-ADBC-FE4640E9FD96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196AB8-0D45-4746-9CD6-A02D40812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A1BD7E-ECB8-493F-A504-C78C8F854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E85C-FDDC-4CB3-A172-A422C45EA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080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1A783-EE1D-4583-9C93-97F8AEDCA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34FA45-FE72-4AB7-B175-4425E02F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442B-D68D-4530-ADBC-FE4640E9FD96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92122-80CA-478E-903E-CB188B8DD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07A189-4B4F-4AB0-9E82-0C880F49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E85C-FDDC-4CB3-A172-A422C45EA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483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61DB5E-A37A-49ED-92A0-BFC82125E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442B-D68D-4530-ADBC-FE4640E9FD96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5510B-7B2D-40F4-8630-FBA64639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66848-47E9-484E-AF07-EE6EF0F53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E85C-FDDC-4CB3-A172-A422C45EA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755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6690B-4E57-4768-8B31-20B3A029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D089A-94FD-4664-957A-22E85D2FF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0AD45C-E6DB-4874-A472-39A989F2E2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47A506-90A2-4D0B-9E22-8F1AED1C2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442B-D68D-4530-ADBC-FE4640E9FD96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A98932-9B50-4C76-8367-5B12979F9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92ED98-7C58-4B5F-AD46-4BBFEC19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E85C-FDDC-4CB3-A172-A422C45EA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821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58424-716C-47B9-A8FD-B374348C5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04AB86-C46A-4A05-ADA4-2831CCE795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811F8-FBF0-4CF5-867D-5F4213666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32E62-85EF-4D09-B445-43101C8A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8442B-D68D-4530-ADBC-FE4640E9FD96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4E7576-6FBF-4C78-9591-F1AE3A44C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1BAE76-9411-40FA-A46A-E09D4F6CE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E85C-FDDC-4CB3-A172-A422C45EA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055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49AB75-5F30-4B82-B45A-ABC19073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E919F-8E88-4873-A113-FBFAC94DC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C51A8-FA04-4E5A-8330-682453D71D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8442B-D68D-4530-ADBC-FE4640E9FD96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80A26-CF70-47D0-88B6-F2E2A68B2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A33E4-B433-4B3C-8FCA-19C41A3395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8E85C-FDDC-4CB3-A172-A422C45EA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542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7E5C55-C50D-417A-B73C-71D340A95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825" y="51619"/>
            <a:ext cx="9075175" cy="680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6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">
        <p:random/>
      </p:transition>
    </mc:Choice>
    <mc:Fallback xmlns="">
      <p:transition spd="slow" advClick="0" advTm="5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660">
            <a:extLst>
              <a:ext uri="{FF2B5EF4-FFF2-40B4-BE49-F238E27FC236}">
                <a16:creationId xmlns:a16="http://schemas.microsoft.com/office/drawing/2014/main" id="{9B6922D1-A57A-4035-AD0B-70F59D20E6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464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671">
            <a:extLst>
              <a:ext uri="{FF2B5EF4-FFF2-40B4-BE49-F238E27FC236}">
                <a16:creationId xmlns:a16="http://schemas.microsoft.com/office/drawing/2014/main" id="{3B9EE9FF-590F-4D34-988D-E7D69854B8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6066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705">
            <a:extLst>
              <a:ext uri="{FF2B5EF4-FFF2-40B4-BE49-F238E27FC236}">
                <a16:creationId xmlns:a16="http://schemas.microsoft.com/office/drawing/2014/main" id="{B5DF86D8-79F7-4222-B749-B84B96203D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118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708">
            <a:extLst>
              <a:ext uri="{FF2B5EF4-FFF2-40B4-BE49-F238E27FC236}">
                <a16:creationId xmlns:a16="http://schemas.microsoft.com/office/drawing/2014/main" id="{26507CEC-52B9-43F8-A181-EA9805ECCB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26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724">
            <a:extLst>
              <a:ext uri="{FF2B5EF4-FFF2-40B4-BE49-F238E27FC236}">
                <a16:creationId xmlns:a16="http://schemas.microsoft.com/office/drawing/2014/main" id="{2307DF44-6782-436C-AC0D-A76489304F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791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738">
            <a:extLst>
              <a:ext uri="{FF2B5EF4-FFF2-40B4-BE49-F238E27FC236}">
                <a16:creationId xmlns:a16="http://schemas.microsoft.com/office/drawing/2014/main" id="{29035E38-8E8F-4A92-9EB5-099F3BC7C5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734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745">
            <a:extLst>
              <a:ext uri="{FF2B5EF4-FFF2-40B4-BE49-F238E27FC236}">
                <a16:creationId xmlns:a16="http://schemas.microsoft.com/office/drawing/2014/main" id="{74146235-018C-405D-87FA-70A968D2BD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815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771">
            <a:extLst>
              <a:ext uri="{FF2B5EF4-FFF2-40B4-BE49-F238E27FC236}">
                <a16:creationId xmlns:a16="http://schemas.microsoft.com/office/drawing/2014/main" id="{DFC58B81-22E6-4C59-ADAB-B2ADA64D1A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235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787">
            <a:extLst>
              <a:ext uri="{FF2B5EF4-FFF2-40B4-BE49-F238E27FC236}">
                <a16:creationId xmlns:a16="http://schemas.microsoft.com/office/drawing/2014/main" id="{52E6BC16-DA25-43F3-A9E7-B2F9D40A36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7863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794">
            <a:extLst>
              <a:ext uri="{FF2B5EF4-FFF2-40B4-BE49-F238E27FC236}">
                <a16:creationId xmlns:a16="http://schemas.microsoft.com/office/drawing/2014/main" id="{540CC11F-5395-496E-BB59-8A0410A1AB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321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563">
            <a:extLst>
              <a:ext uri="{FF2B5EF4-FFF2-40B4-BE49-F238E27FC236}">
                <a16:creationId xmlns:a16="http://schemas.microsoft.com/office/drawing/2014/main" id="{6EB919F2-FBC9-4361-826C-876A8938EC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843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802">
            <a:extLst>
              <a:ext uri="{FF2B5EF4-FFF2-40B4-BE49-F238E27FC236}">
                <a16:creationId xmlns:a16="http://schemas.microsoft.com/office/drawing/2014/main" id="{98F408C8-C068-4008-8FD9-BE19DE8D6F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743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807">
            <a:extLst>
              <a:ext uri="{FF2B5EF4-FFF2-40B4-BE49-F238E27FC236}">
                <a16:creationId xmlns:a16="http://schemas.microsoft.com/office/drawing/2014/main" id="{0DD27293-B8F6-4853-9FC6-9F29BF9D03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22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808">
            <a:extLst>
              <a:ext uri="{FF2B5EF4-FFF2-40B4-BE49-F238E27FC236}">
                <a16:creationId xmlns:a16="http://schemas.microsoft.com/office/drawing/2014/main" id="{85A278E7-1D76-4A18-A8F7-CBB413A674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765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809">
            <a:extLst>
              <a:ext uri="{FF2B5EF4-FFF2-40B4-BE49-F238E27FC236}">
                <a16:creationId xmlns:a16="http://schemas.microsoft.com/office/drawing/2014/main" id="{401D6684-40B0-42DB-942B-34FD371980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175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820">
            <a:extLst>
              <a:ext uri="{FF2B5EF4-FFF2-40B4-BE49-F238E27FC236}">
                <a16:creationId xmlns:a16="http://schemas.microsoft.com/office/drawing/2014/main" id="{E4C01907-0C66-4F2D-A8C0-C688317A25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236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871">
            <a:extLst>
              <a:ext uri="{FF2B5EF4-FFF2-40B4-BE49-F238E27FC236}">
                <a16:creationId xmlns:a16="http://schemas.microsoft.com/office/drawing/2014/main" id="{D78A1F54-C627-404C-B4A2-D62DAA98DF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600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874">
            <a:extLst>
              <a:ext uri="{FF2B5EF4-FFF2-40B4-BE49-F238E27FC236}">
                <a16:creationId xmlns:a16="http://schemas.microsoft.com/office/drawing/2014/main" id="{85B60EB7-F8C2-4FB1-8589-21E06E1429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091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887">
            <a:extLst>
              <a:ext uri="{FF2B5EF4-FFF2-40B4-BE49-F238E27FC236}">
                <a16:creationId xmlns:a16="http://schemas.microsoft.com/office/drawing/2014/main" id="{73AEB356-A816-4C27-942A-66A5C552F1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745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889">
            <a:extLst>
              <a:ext uri="{FF2B5EF4-FFF2-40B4-BE49-F238E27FC236}">
                <a16:creationId xmlns:a16="http://schemas.microsoft.com/office/drawing/2014/main" id="{35F68B46-C49A-4D6D-BE57-6D45FFB3BC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310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895">
            <a:extLst>
              <a:ext uri="{FF2B5EF4-FFF2-40B4-BE49-F238E27FC236}">
                <a16:creationId xmlns:a16="http://schemas.microsoft.com/office/drawing/2014/main" id="{4FE4A63F-938A-41E0-AFA0-058931D865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902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582">
            <a:extLst>
              <a:ext uri="{FF2B5EF4-FFF2-40B4-BE49-F238E27FC236}">
                <a16:creationId xmlns:a16="http://schemas.microsoft.com/office/drawing/2014/main" id="{01987057-F3D0-49E4-A6DA-C597A8894D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712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923">
            <a:extLst>
              <a:ext uri="{FF2B5EF4-FFF2-40B4-BE49-F238E27FC236}">
                <a16:creationId xmlns:a16="http://schemas.microsoft.com/office/drawing/2014/main" id="{46B1D307-FF84-417D-BDAB-096C13D0EB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374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925">
            <a:extLst>
              <a:ext uri="{FF2B5EF4-FFF2-40B4-BE49-F238E27FC236}">
                <a16:creationId xmlns:a16="http://schemas.microsoft.com/office/drawing/2014/main" id="{CA764369-23C1-494A-BDF9-CA63113DAE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77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927">
            <a:extLst>
              <a:ext uri="{FF2B5EF4-FFF2-40B4-BE49-F238E27FC236}">
                <a16:creationId xmlns:a16="http://schemas.microsoft.com/office/drawing/2014/main" id="{6A07326A-10D5-41B3-BBAD-CA4FFA50CA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548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929">
            <a:extLst>
              <a:ext uri="{FF2B5EF4-FFF2-40B4-BE49-F238E27FC236}">
                <a16:creationId xmlns:a16="http://schemas.microsoft.com/office/drawing/2014/main" id="{28A9133B-8EBA-4C78-B0AF-214B1B6A59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777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933">
            <a:extLst>
              <a:ext uri="{FF2B5EF4-FFF2-40B4-BE49-F238E27FC236}">
                <a16:creationId xmlns:a16="http://schemas.microsoft.com/office/drawing/2014/main" id="{CECC49A6-7AFD-4924-9BD5-3F48DCB625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97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935">
            <a:extLst>
              <a:ext uri="{FF2B5EF4-FFF2-40B4-BE49-F238E27FC236}">
                <a16:creationId xmlns:a16="http://schemas.microsoft.com/office/drawing/2014/main" id="{E5BFEC81-B556-467B-ADBF-6E21086787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498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936">
            <a:extLst>
              <a:ext uri="{FF2B5EF4-FFF2-40B4-BE49-F238E27FC236}">
                <a16:creationId xmlns:a16="http://schemas.microsoft.com/office/drawing/2014/main" id="{D39E2B52-08C9-4950-8AEA-3902F52125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495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939">
            <a:extLst>
              <a:ext uri="{FF2B5EF4-FFF2-40B4-BE49-F238E27FC236}">
                <a16:creationId xmlns:a16="http://schemas.microsoft.com/office/drawing/2014/main" id="{FC2D8137-B590-4A22-93F9-8873EBF43A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41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956">
            <a:extLst>
              <a:ext uri="{FF2B5EF4-FFF2-40B4-BE49-F238E27FC236}">
                <a16:creationId xmlns:a16="http://schemas.microsoft.com/office/drawing/2014/main" id="{331092BB-6975-4AAE-A89A-5F5C053AE3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522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966">
            <a:extLst>
              <a:ext uri="{FF2B5EF4-FFF2-40B4-BE49-F238E27FC236}">
                <a16:creationId xmlns:a16="http://schemas.microsoft.com/office/drawing/2014/main" id="{BAE5C116-D419-464D-8C8D-F39C3D75B3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791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588">
            <a:extLst>
              <a:ext uri="{FF2B5EF4-FFF2-40B4-BE49-F238E27FC236}">
                <a16:creationId xmlns:a16="http://schemas.microsoft.com/office/drawing/2014/main" id="{6E7999B0-C63E-452E-9A6C-B2D9F8EC48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851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968">
            <a:extLst>
              <a:ext uri="{FF2B5EF4-FFF2-40B4-BE49-F238E27FC236}">
                <a16:creationId xmlns:a16="http://schemas.microsoft.com/office/drawing/2014/main" id="{BD0861A4-E5E7-4231-9995-55355903C1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707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969">
            <a:extLst>
              <a:ext uri="{FF2B5EF4-FFF2-40B4-BE49-F238E27FC236}">
                <a16:creationId xmlns:a16="http://schemas.microsoft.com/office/drawing/2014/main" id="{A9EB5584-E31B-4680-B84A-2D7D9307F7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472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972">
            <a:extLst>
              <a:ext uri="{FF2B5EF4-FFF2-40B4-BE49-F238E27FC236}">
                <a16:creationId xmlns:a16="http://schemas.microsoft.com/office/drawing/2014/main" id="{5596AA90-7797-4332-97A9-7C1CA58213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464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974">
            <a:extLst>
              <a:ext uri="{FF2B5EF4-FFF2-40B4-BE49-F238E27FC236}">
                <a16:creationId xmlns:a16="http://schemas.microsoft.com/office/drawing/2014/main" id="{BE1365FE-1E2F-4EB4-9417-01ADB0D07B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140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505810-75EF-4D2C-BB75-8F315190C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19" y="95864"/>
            <a:ext cx="9016180" cy="676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1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">
        <p:random/>
      </p:transition>
    </mc:Choice>
    <mc:Fallback xmlns="">
      <p:transition spd="slow" advClick="0" advTm="5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602">
            <a:extLst>
              <a:ext uri="{FF2B5EF4-FFF2-40B4-BE49-F238E27FC236}">
                <a16:creationId xmlns:a16="http://schemas.microsoft.com/office/drawing/2014/main" id="{D6F1C088-2DB5-4C57-878F-4C9522B66C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376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606">
            <a:extLst>
              <a:ext uri="{FF2B5EF4-FFF2-40B4-BE49-F238E27FC236}">
                <a16:creationId xmlns:a16="http://schemas.microsoft.com/office/drawing/2014/main" id="{9E9C3A2A-E6AF-4FD0-A299-C5E96FCD4E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78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613">
            <a:extLst>
              <a:ext uri="{FF2B5EF4-FFF2-40B4-BE49-F238E27FC236}">
                <a16:creationId xmlns:a16="http://schemas.microsoft.com/office/drawing/2014/main" id="{E0D74AF9-EC70-4868-A5A7-BBD5070E94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309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651">
            <a:extLst>
              <a:ext uri="{FF2B5EF4-FFF2-40B4-BE49-F238E27FC236}">
                <a16:creationId xmlns:a16="http://schemas.microsoft.com/office/drawing/2014/main" id="{43D24349-E51D-48C8-8234-01840B3783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184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654">
            <a:extLst>
              <a:ext uri="{FF2B5EF4-FFF2-40B4-BE49-F238E27FC236}">
                <a16:creationId xmlns:a16="http://schemas.microsoft.com/office/drawing/2014/main" id="{281FE847-2A24-4A57-ACFD-05927B0289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04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6000">
        <p159:morph option="byObject"/>
      </p:transition>
    </mc:Choice>
    <mc:Fallback>
      <p:transition spd="slow" advClick="0" advTm="6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0</Words>
  <Application>Microsoft Office PowerPoint</Application>
  <PresentationFormat>Widescreen</PresentationFormat>
  <Paragraphs>0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Mary Gore</dc:creator>
  <cp:lastModifiedBy>Mary Gore</cp:lastModifiedBy>
  <cp:revision>4</cp:revision>
  <dcterms:created xsi:type="dcterms:W3CDTF">2018-11-07T23:06:13Z</dcterms:created>
  <dcterms:modified xsi:type="dcterms:W3CDTF">2019-03-02T02:16:28Z</dcterms:modified>
</cp:coreProperties>
</file>